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66FF"/>
    <a:srgbClr val="00B0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-72" y="-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CEF2D-A1A1-4BC3-84B1-4DB74449A24A}" type="datetimeFigureOut">
              <a:rPr lang="de-DE" smtClean="0"/>
              <a:pPr/>
              <a:t>tt.02.jjjj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43F16-8D47-4F51-A583-A4444D33A6A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69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2/t/jjjj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39532" y="1122363"/>
            <a:ext cx="8791575" cy="2387600"/>
          </a:xfrm>
        </p:spPr>
        <p:txBody>
          <a:bodyPr/>
          <a:lstStyle/>
          <a:p>
            <a:r>
              <a:rPr lang="de-DE" dirty="0" smtClean="0"/>
              <a:t>Wetterstation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9014" y="3602038"/>
            <a:ext cx="8791575" cy="1655762"/>
          </a:xfrm>
        </p:spPr>
        <p:txBody>
          <a:bodyPr>
            <a:normAutofit/>
          </a:bodyPr>
          <a:lstStyle/>
          <a:p>
            <a:r>
              <a:rPr lang="de-DE" sz="1800" dirty="0" smtClean="0"/>
              <a:t>FIP-Technik Von Marvin Raiser</a:t>
            </a:r>
            <a:endParaRPr lang="de-DE" sz="1800" dirty="0"/>
          </a:p>
        </p:txBody>
      </p:sp>
      <p:pic>
        <p:nvPicPr>
          <p:cNvPr id="1026" name="Picture 2" descr="E:\Technik\FIP\Medien\maxresdefault.jpg"/>
          <p:cNvPicPr>
            <a:picLocks noChangeAspect="1" noChangeArrowheads="1"/>
          </p:cNvPicPr>
          <p:nvPr/>
        </p:nvPicPr>
        <p:blipFill>
          <a:blip r:embed="rId2"/>
          <a:srcRect l="15630" t="15259" r="4034"/>
          <a:stretch>
            <a:fillRect/>
          </a:stretch>
        </p:blipFill>
        <p:spPr bwMode="auto">
          <a:xfrm>
            <a:off x="6857999" y="1782306"/>
            <a:ext cx="4375162" cy="25959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19605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herkömmliche Funk-Wetterstationen</a:t>
            </a:r>
          </a:p>
          <a:p>
            <a:r>
              <a:rPr lang="de-DE" dirty="0" smtClean="0"/>
              <a:t>meine Wetterstation</a:t>
            </a:r>
          </a:p>
          <a:p>
            <a:pPr lvl="1"/>
            <a:r>
              <a:rPr lang="de-DE" dirty="0" smtClean="0"/>
              <a:t>Vor- und Nachteile</a:t>
            </a:r>
          </a:p>
          <a:p>
            <a:pPr lvl="1"/>
            <a:r>
              <a:rPr lang="de-DE" smtClean="0"/>
              <a:t>wichtigste </a:t>
            </a:r>
            <a:r>
              <a:rPr lang="de-DE" dirty="0" smtClean="0"/>
              <a:t>Bauteile</a:t>
            </a:r>
          </a:p>
          <a:p>
            <a:pPr lvl="1"/>
            <a:r>
              <a:rPr lang="de-DE" dirty="0" smtClean="0"/>
              <a:t>Schaltplan</a:t>
            </a:r>
          </a:p>
          <a:p>
            <a:r>
              <a:rPr lang="de-DE" dirty="0" smtClean="0"/>
              <a:t>Reflektion</a:t>
            </a:r>
          </a:p>
        </p:txBody>
      </p:sp>
    </p:spTree>
    <p:extLst>
      <p:ext uri="{BB962C8B-B14F-4D97-AF65-F5344CB8AC3E}">
        <p14:creationId xmlns:p14="http://schemas.microsoft.com/office/powerpoint/2010/main" val="18776086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Herkömmliche funk-</a:t>
            </a:r>
            <a:r>
              <a:rPr lang="de-DE" dirty="0" err="1" smtClean="0"/>
              <a:t>wetterstationen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2249487"/>
            <a:ext cx="4213252" cy="3541714"/>
          </a:xfrm>
        </p:spPr>
        <p:txBody>
          <a:bodyPr/>
          <a:lstStyle/>
          <a:p>
            <a:r>
              <a:rPr lang="de-DE" dirty="0" smtClean="0"/>
              <a:t>Station:</a:t>
            </a:r>
          </a:p>
          <a:p>
            <a:pPr lvl="1"/>
            <a:r>
              <a:rPr lang="de-DE" dirty="0" smtClean="0"/>
              <a:t>für Innenmessungen</a:t>
            </a:r>
          </a:p>
          <a:p>
            <a:pPr lvl="1"/>
            <a:r>
              <a:rPr lang="de-DE" dirty="0" smtClean="0"/>
              <a:t>als Anzeige</a:t>
            </a:r>
          </a:p>
          <a:p>
            <a:r>
              <a:rPr lang="de-DE" dirty="0" smtClean="0"/>
              <a:t>Außensensor für Außenmessungen</a:t>
            </a:r>
          </a:p>
          <a:p>
            <a:r>
              <a:rPr lang="de-DE" dirty="0" err="1" smtClean="0"/>
              <a:t>Smarthome</a:t>
            </a:r>
            <a:r>
              <a:rPr lang="de-DE" dirty="0" smtClean="0"/>
              <a:t> Wetterstationen</a:t>
            </a:r>
          </a:p>
        </p:txBody>
      </p:sp>
      <p:pic>
        <p:nvPicPr>
          <p:cNvPr id="2050" name="Picture 2" descr="E:\Technik\FIP\Medien\WS0001-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00420" y="955245"/>
            <a:ext cx="5445555" cy="5445555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Meine Wetterstation – Pro/Contra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>
                  <a:lumMod val="50000"/>
                </a:schemeClr>
              </a:buClr>
              <a:buFontTx/>
              <a:buChar char="+"/>
            </a:pPr>
            <a:r>
              <a:rPr lang="de-DE" smtClean="0"/>
              <a:t>Batterie- </a:t>
            </a:r>
            <a:r>
              <a:rPr lang="de-DE" dirty="0" smtClean="0"/>
              <a:t>oder Netzbetrieb</a:t>
            </a:r>
          </a:p>
          <a:p>
            <a:pPr>
              <a:buClr>
                <a:schemeClr val="accent1">
                  <a:lumMod val="50000"/>
                </a:schemeClr>
              </a:buClr>
              <a:buFontTx/>
              <a:buChar char="+"/>
            </a:pPr>
            <a:r>
              <a:rPr lang="de-DE" dirty="0" smtClean="0"/>
              <a:t>genaue Temperatur- und Luftdruckmessung</a:t>
            </a:r>
          </a:p>
          <a:p>
            <a:pPr>
              <a:buClr>
                <a:schemeClr val="accent1">
                  <a:lumMod val="50000"/>
                </a:schemeClr>
              </a:buClr>
              <a:buFontTx/>
              <a:buChar char="+"/>
            </a:pPr>
            <a:r>
              <a:rPr lang="de-DE" dirty="0" smtClean="0"/>
              <a:t>Ausbaumöglichkeiten</a:t>
            </a:r>
          </a:p>
          <a:p>
            <a:pPr>
              <a:buClr>
                <a:srgbClr val="FF0000"/>
              </a:buClr>
              <a:buFontTx/>
              <a:buChar char="-"/>
            </a:pPr>
            <a:r>
              <a:rPr lang="de-DE" dirty="0" smtClean="0"/>
              <a:t>kein Außensensor</a:t>
            </a:r>
          </a:p>
          <a:p>
            <a:pPr>
              <a:buClr>
                <a:srgbClr val="FF0000"/>
              </a:buClr>
              <a:buFontTx/>
              <a:buChar char="-"/>
            </a:pPr>
            <a:r>
              <a:rPr lang="de-DE" dirty="0" smtClean="0"/>
              <a:t>großes Gehäuse</a:t>
            </a:r>
          </a:p>
          <a:p>
            <a:pPr>
              <a:buClr>
                <a:srgbClr val="FF0000"/>
              </a:buClr>
              <a:buFontTx/>
              <a:buChar char="-"/>
            </a:pPr>
            <a:r>
              <a:rPr lang="de-DE" dirty="0" smtClean="0"/>
              <a:t>nicht Wasserfest</a:t>
            </a:r>
            <a:endParaRPr lang="de-DE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Meine Wetterstation – wichtigste Bauteile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de-DE" dirty="0" smtClean="0">
                <a:solidFill>
                  <a:srgbClr val="0066FF"/>
                </a:solidFill>
              </a:rPr>
              <a:t>DHT11</a:t>
            </a:r>
            <a:r>
              <a:rPr lang="de-DE" dirty="0" smtClean="0"/>
              <a:t> – Temperatur- und Feuchtigkeitssensor</a:t>
            </a:r>
          </a:p>
          <a:p>
            <a:pPr>
              <a:lnSpc>
                <a:spcPct val="200000"/>
              </a:lnSpc>
            </a:pPr>
            <a:r>
              <a:rPr lang="de-DE" dirty="0" smtClean="0">
                <a:solidFill>
                  <a:srgbClr val="FF0000"/>
                </a:solidFill>
              </a:rPr>
              <a:t>LM35</a:t>
            </a:r>
            <a:r>
              <a:rPr lang="de-DE" dirty="0" smtClean="0"/>
              <a:t> – Temperatursensor</a:t>
            </a:r>
          </a:p>
          <a:p>
            <a:pPr>
              <a:lnSpc>
                <a:spcPct val="200000"/>
              </a:lnSpc>
            </a:pPr>
            <a:r>
              <a:rPr lang="de-DE" dirty="0" smtClean="0">
                <a:solidFill>
                  <a:srgbClr val="00FF00"/>
                </a:solidFill>
              </a:rPr>
              <a:t>LCD-Display</a:t>
            </a:r>
            <a:r>
              <a:rPr lang="de-DE" dirty="0" smtClean="0"/>
              <a:t> – 4 Zeilen und 20 Spalten</a:t>
            </a:r>
          </a:p>
          <a:p>
            <a:pPr>
              <a:lnSpc>
                <a:spcPct val="200000"/>
              </a:lnSpc>
            </a:pPr>
            <a:r>
              <a:rPr lang="de-DE" dirty="0" smtClean="0"/>
              <a:t>Arduino – Mikrokontroller</a:t>
            </a:r>
            <a:endParaRPr lang="de-DE" dirty="0"/>
          </a:p>
        </p:txBody>
      </p:sp>
      <p:pic>
        <p:nvPicPr>
          <p:cNvPr id="3074" name="Picture 2" descr="E:\Technik\FIP\Medien\20160211_163947.jpg"/>
          <p:cNvPicPr>
            <a:picLocks noChangeAspect="1" noChangeArrowheads="1"/>
          </p:cNvPicPr>
          <p:nvPr/>
        </p:nvPicPr>
        <p:blipFill>
          <a:blip r:embed="rId2"/>
          <a:srcRect l="36677" t="24852" r="36717" b="23084"/>
          <a:stretch>
            <a:fillRect/>
          </a:stretch>
        </p:blipFill>
        <p:spPr bwMode="auto">
          <a:xfrm>
            <a:off x="7908823" y="1622324"/>
            <a:ext cx="1557745" cy="2205758"/>
          </a:xfrm>
          <a:prstGeom prst="rect">
            <a:avLst/>
          </a:prstGeom>
          <a:noFill/>
          <a:ln w="57150">
            <a:solidFill>
              <a:srgbClr val="0066FF"/>
            </a:solidFill>
          </a:ln>
        </p:spPr>
      </p:pic>
      <p:pic>
        <p:nvPicPr>
          <p:cNvPr id="3075" name="Picture 3" descr="E:\Technik\FIP\Medien\LM35.jpg"/>
          <p:cNvPicPr>
            <a:picLocks noChangeAspect="1" noChangeArrowheads="1"/>
          </p:cNvPicPr>
          <p:nvPr/>
        </p:nvPicPr>
        <p:blipFill>
          <a:blip r:embed="rId3"/>
          <a:srcRect l="30244" b="22099"/>
          <a:stretch>
            <a:fillRect/>
          </a:stretch>
        </p:blipFill>
        <p:spPr bwMode="auto">
          <a:xfrm>
            <a:off x="9616697" y="1821052"/>
            <a:ext cx="1818009" cy="20302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</p:pic>
      <p:pic>
        <p:nvPicPr>
          <p:cNvPr id="3076" name="Picture 4" descr="E:\Technik\FIP\Medien\AMC2004A-B-Y6WFDY_arduino_10.JPG"/>
          <p:cNvPicPr>
            <a:picLocks noChangeAspect="1" noChangeArrowheads="1"/>
          </p:cNvPicPr>
          <p:nvPr/>
        </p:nvPicPr>
        <p:blipFill>
          <a:blip r:embed="rId4"/>
          <a:srcRect l="3148" t="3658" r="3980" b="6137"/>
          <a:stretch>
            <a:fillRect/>
          </a:stretch>
        </p:blipFill>
        <p:spPr bwMode="auto">
          <a:xfrm>
            <a:off x="7005234" y="4006312"/>
            <a:ext cx="4207790" cy="2580468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E:\Technik\FIP\Fritzing\Alles_Schaltpla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73805"/>
            <a:ext cx="12192000" cy="6284195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33664" y="-364210"/>
            <a:ext cx="9905998" cy="1478570"/>
          </a:xfrm>
        </p:spPr>
        <p:txBody>
          <a:bodyPr/>
          <a:lstStyle/>
          <a:p>
            <a:r>
              <a:rPr lang="de-DE" dirty="0" smtClean="0"/>
              <a:t>Schaltplan meiner Wetterstation</a:t>
            </a:r>
            <a:endParaRPr lang="de-DE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Reflektion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2249487"/>
            <a:ext cx="4831685" cy="3541714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Warum ich das Thema </a:t>
            </a:r>
            <a:r>
              <a:rPr lang="de-DE" smtClean="0"/>
              <a:t>gewählt habe?</a:t>
            </a:r>
            <a:endParaRPr lang="de-DE" dirty="0" smtClean="0"/>
          </a:p>
          <a:p>
            <a:r>
              <a:rPr lang="de-DE" dirty="0" smtClean="0"/>
              <a:t>Würde ich es wieder machen?</a:t>
            </a:r>
          </a:p>
          <a:p>
            <a:r>
              <a:rPr lang="de-DE" smtClean="0"/>
              <a:t>Was </a:t>
            </a:r>
            <a:r>
              <a:rPr lang="de-DE" smtClean="0"/>
              <a:t>hat mir </a:t>
            </a:r>
            <a:r>
              <a:rPr lang="de-DE" smtClean="0"/>
              <a:t>besonders </a:t>
            </a:r>
            <a:r>
              <a:rPr lang="de-DE" smtClean="0"/>
              <a:t>gefallen?</a:t>
            </a:r>
            <a:endParaRPr lang="de-DE" smtClean="0"/>
          </a:p>
          <a:p>
            <a:r>
              <a:rPr lang="de-DE" smtClean="0"/>
              <a:t>Was</a:t>
            </a:r>
            <a:r>
              <a:rPr lang="de-DE"/>
              <a:t> </a:t>
            </a:r>
            <a:r>
              <a:rPr lang="de-DE" smtClean="0"/>
              <a:t>würde</a:t>
            </a:r>
            <a:r>
              <a:rPr lang="de-DE"/>
              <a:t> </a:t>
            </a:r>
            <a:r>
              <a:rPr lang="de-DE" smtClean="0"/>
              <a:t>ich</a:t>
            </a:r>
            <a:r>
              <a:rPr lang="de-DE"/>
              <a:t> </a:t>
            </a:r>
            <a:r>
              <a:rPr lang="de-DE" smtClean="0"/>
              <a:t>nächstes mal besser machen?</a:t>
            </a:r>
          </a:p>
          <a:p>
            <a:r>
              <a:rPr lang="de-DE" smtClean="0"/>
              <a:t>Fazit</a:t>
            </a:r>
            <a:endParaRPr lang="de-DE" dirty="0"/>
          </a:p>
        </p:txBody>
      </p:sp>
      <p:pic>
        <p:nvPicPr>
          <p:cNvPr id="6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338" y="2249487"/>
            <a:ext cx="6194323" cy="4297311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Vielen Dank für eure Aufmerksamkeit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271" y="2097088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45461107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Schaltkreis</Template>
  <TotalTime>0</TotalTime>
  <Words>96</Words>
  <Application>Microsoft Office PowerPoint</Application>
  <PresentationFormat>Breitbild</PresentationFormat>
  <Paragraphs>33</Paragraphs>
  <Slides>8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Schaltkreis</vt:lpstr>
      <vt:lpstr>Wetterstation</vt:lpstr>
      <vt:lpstr>Gliederung</vt:lpstr>
      <vt:lpstr>Herkömmliche funk-wetterstationen</vt:lpstr>
      <vt:lpstr>Meine Wetterstation – Pro/Contra</vt:lpstr>
      <vt:lpstr>Meine Wetterstation – wichtigste Bauteile</vt:lpstr>
      <vt:lpstr>Schaltplan meiner Wetterstation</vt:lpstr>
      <vt:lpstr>Reflektion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Halbleiter</dc:title>
  <dc:creator>General Mine</dc:creator>
  <cp:lastModifiedBy>Hartmut</cp:lastModifiedBy>
  <cp:revision>56</cp:revision>
  <dcterms:created xsi:type="dcterms:W3CDTF">2015-06-25T18:30:13Z</dcterms:created>
  <dcterms:modified xsi:type="dcterms:W3CDTF">2016-02-28T23:24:11Z</dcterms:modified>
</cp:coreProperties>
</file>

<file path=docProps/thumbnail.jpeg>
</file>